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72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Redbus Project: Connecting Travelers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the Redbus Project, a comprehensive initiative aimed at connecting travelers with a variety of travel options.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456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321141"/>
            <a:ext cx="40903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Sanjiv Kumar Vaidyanathan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619184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Module 1: Web Scraping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 Scraping Basics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scraping is the process of automatically extracting data from websites. It involves using programming techniques to gather information that is not readily available in a structured format.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43074"/>
            <a:ext cx="324909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 of Web Scraping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2419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the context of the Redbus Project, web scraping is crucial for acquiring Bus Route &amp; Route Links and other relevant information from Redbus's website.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6653"/>
            <a:ext cx="708719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Module 2: Redbus Scraping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6074" y="5112663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036225"/>
            <a:ext cx="325505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Data Extraction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5544383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 scraper was designed to specifically target and extract essential data from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Redbus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Route link, such as bus routes, departure times, arrival times, and ticket prices.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74362" y="5112663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954078" y="5036225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Dynamic Elements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954078" y="5916454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scraper was designed to handle dynamic elements on the Redbus website, such as those that change based on user input.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797772" y="5112663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0377249" y="5036225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Formatting and Storage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377249" y="591645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extracted data was carefully formatted and stored in a structured format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191" y="603647"/>
            <a:ext cx="6172200" cy="720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Module 3: Data Cleaning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768191" y="1653183"/>
            <a:ext cx="3694152" cy="3404592"/>
          </a:xfrm>
          <a:prstGeom prst="roundRect">
            <a:avLst>
              <a:gd name="adj" fmla="val 270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95243" y="1880235"/>
            <a:ext cx="28810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Validation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995243" y="2372082"/>
            <a:ext cx="3240048" cy="2107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scraped data underwent rigorous validation to ensure accuracy and consistency. This involved checking for missing or inconsistent values, duplicates, and other errors.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1776" y="1653183"/>
            <a:ext cx="3694152" cy="3404592"/>
          </a:xfrm>
          <a:prstGeom prst="roundRect">
            <a:avLst>
              <a:gd name="adj" fmla="val 270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08828" y="1880235"/>
            <a:ext cx="28810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Normalization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4908828" y="2372082"/>
            <a:ext cx="3240048" cy="2458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was normalized to a consistent format, making it easier to process and analyze. This involved converting data types, removing irrelevant characters, and standardizing formats.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8191" y="5277207"/>
            <a:ext cx="7607618" cy="2350889"/>
          </a:xfrm>
          <a:prstGeom prst="roundRect">
            <a:avLst>
              <a:gd name="adj" fmla="val 392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95243" y="5504259"/>
            <a:ext cx="28810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Transformation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995243" y="5996107"/>
            <a:ext cx="7153513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was transformed into a more usable format, such as converting dates and times to a consistent format, or aggregating data into meaningful summaries and stored in to local servers for permanent access.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865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Module 4: Interface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43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36864"/>
            <a:ext cx="406217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Search and Filter Functionality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49450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interface provides a user-friendly search and function for travelers to find their desired bus routes based on origin, destination, and Price.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015" y="739497"/>
            <a:ext cx="7684770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kern="0" spc="-8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Lessons Learned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17243" y="2420422"/>
            <a:ext cx="22860" cy="5069681"/>
          </a:xfrm>
          <a:prstGeom prst="roundRect">
            <a:avLst>
              <a:gd name="adj" fmla="val 38305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40307" y="2877860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94180" y="2654856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61700" y="2725102"/>
            <a:ext cx="133945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675245" y="2628900"/>
            <a:ext cx="436542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Dynamic Website Changes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75245" y="3095863"/>
            <a:ext cx="62255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Redbus website frequently updates its structure and content, which posed challenges for the web scraper.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40307" y="4637246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94180" y="4414242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38840" y="4484489"/>
            <a:ext cx="179665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675245" y="4388287"/>
            <a:ext cx="370605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Consistency and Integrity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75245" y="4855250"/>
            <a:ext cx="62255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the accuracy and completeness of the extracted data required meticulous data cleaning and validation procedures.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40307" y="6396633"/>
            <a:ext cx="729615" cy="22860"/>
          </a:xfrm>
          <a:prstGeom prst="roundRect">
            <a:avLst>
              <a:gd name="adj" fmla="val 38305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94180" y="6173629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38960" y="6243876"/>
            <a:ext cx="17930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675245" y="6147673"/>
            <a:ext cx="424886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Interface Design and Usability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75245" y="6614636"/>
            <a:ext cx="62255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an user interface for the travel booking platform was critical for user satisfaction.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0086"/>
            <a:ext cx="67472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 and Findings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24507"/>
            <a:ext cx="1134070" cy="2050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9513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Popular Bus Routes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459480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analysis identified the most popular bus routes and travel destinations based on user searches and bookings.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75002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0018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Preferences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550997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analysis shed light on user preferences, such as preferred bus types, rating, and pricing considerations.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6965"/>
            <a:ext cx="972204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 and Future Improvements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2634853"/>
            <a:ext cx="3228022" cy="2050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571" y="3706773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895261" y="30431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Updates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895261" y="3551277"/>
            <a:ext cx="7714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will be enhanced to provide real-time updates on bus schedules, availability, and pricing.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725120" y="469844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4742021"/>
            <a:ext cx="6456164" cy="20504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807" y="5540454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09272" y="4968835"/>
            <a:ext cx="35216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User Experience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7509272" y="5476994"/>
            <a:ext cx="61005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user experience will be further improved by implementing features such as online ticketing, seat selection, and customer support.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Office PowerPoint</Application>
  <PresentationFormat>Custom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Petrona Bold</vt:lpstr>
      <vt:lpstr>Inter</vt:lpstr>
      <vt:lpstr>Arial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Sanjiv Kumar  Vaidyanathan . 20BIT048</cp:lastModifiedBy>
  <cp:revision>2</cp:revision>
  <dcterms:created xsi:type="dcterms:W3CDTF">2024-12-14T10:45:46Z</dcterms:created>
  <dcterms:modified xsi:type="dcterms:W3CDTF">2024-12-14T10:47:23Z</dcterms:modified>
</cp:coreProperties>
</file>